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7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>
      <p:cViewPr varScale="1">
        <p:scale>
          <a:sx n="74" d="100"/>
          <a:sy n="74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1427-334A-4513-8BA2-2A1C93B88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42ED9-D08C-4AAF-808F-07A27E43E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A2FEC-DD00-479F-8009-BFB5A4E3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3BD6B-289E-4916-9ED8-590CE382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7556-0DB0-4825-B7AD-C2C64745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7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66E8-3E8C-489B-9D83-5B3EC96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3E460-489D-4F49-9303-B66B039F0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B441C-3D7D-4F45-A864-8C89AD89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4020-4431-427E-BCCA-D93C183C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670A8-CBA6-4EB5-8569-7F793AB8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6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5F7E62-5131-4AD5-8BA9-3D5D74D413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9ACAC-5058-4E59-A25F-C46FAE7D2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FA298-BDB2-4B0C-9DA3-02EE1EB3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FB941-40BF-4D74-B1FD-B5493858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59EDE-04B8-4304-A3FF-CBA0AB0D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6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A9A5-BBC0-4AAF-A89E-EA78E158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AF86A-A50E-4B48-9021-69A87BF4D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F5913-E9C2-41CB-A26C-18B599C9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F4726-1C8C-4FE6-8CFA-8C891106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DCFA1-991C-412E-A5E3-499F9CA0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1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D53D-AB78-4D52-85D7-E483C19B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2AAD7-CBAE-44DB-A775-B982C35C2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EE8C1-F23C-4521-BADE-5825C369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E67AF-2F1A-4733-A640-D8294EFE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3A646-C4C1-46CC-9176-17BD24F5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3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60A5-3AA2-4D97-A810-C22B4D10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7885-034A-49B0-A0CE-8B57C6FB8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206DC-9770-4834-9737-625F3EBC2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021EF-D450-460C-8801-7085C430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F92D3-2398-4743-A54D-A63B86F0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3CC1A-3538-40C7-8928-7424F614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A0E3-9DA9-47D7-B658-AC3C380C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926F2-CE75-4CE6-A20C-93B9B9C36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29E4B-F818-487A-9463-5D1A57AE9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CE968-3436-4881-8890-D2A036A65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588878-56F7-4CA7-A388-197306BA3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432FA-27AF-4321-AB31-3FBD47260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983DA-E8B0-4EC5-BC3C-8364EC22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4B2FC-B1FE-4124-8306-7E80AE17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2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5728-3F82-49E3-80FE-A6562B69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CB0BB-0CCA-4F56-B150-DBFEB284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012A0-1879-4307-A140-A120EE76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1D9D5-1E68-4FEE-88DE-FA92D226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67262-5E42-4193-AE9D-2AF0F7DF5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76DC29-8AF0-4009-A08F-BA790A33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01ED4-AEAE-4005-910D-D122984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2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283B-3A58-4DC1-895E-CC7F02FB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F928-6821-401C-9CF2-85CC067D7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F17DA-B11D-4A1F-BB71-71B70240A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DB377-9F5C-46A6-B3B5-108A2954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6A212-6C05-42AE-BAE7-48516420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4439F-8610-4EDB-B72E-CA4EB183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8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ECE6-74F7-43C7-863C-0ADA80376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95B9D-CDBB-4924-8606-0657DEE7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72645-EF09-413A-A9C5-745A30334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1E59D-F67F-4566-87E1-D384A584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16D20-DEC8-47F6-B502-5B8C9222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935C4-98AA-4A20-97AA-5BB14530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3E62E-83A0-43B2-901C-F620239F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D9F9A-FE67-4931-8882-DAD79624B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F94D-77A0-4EB7-8EEC-574DB79337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C365-39B2-4690-8205-1E34CEBEE589}" type="datetimeFigureOut">
              <a:rPr lang="en-US" smtClean="0"/>
              <a:t>2/14/19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DDB3B-2776-4B1C-9918-57E371138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6C32-2E69-4EA1-835E-0626C346D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FE873-830C-4AAD-B13A-05DFD9ADB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4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yongjinjiang/music_generation/branches" TargetMode="External"/><Relationship Id="rId5" Type="http://schemas.openxmlformats.org/officeDocument/2006/relationships/hyperlink" Target="https://github.com/librosa/librosa" TargetMode="External"/><Relationship Id="rId4" Type="http://schemas.openxmlformats.org/officeDocument/2006/relationships/hyperlink" Target="https://en.wikipedia.org/wiki/Music_Genome_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333D-3FBB-4EB2-9CF0-6E97C177B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353" y="505914"/>
            <a:ext cx="11147460" cy="242222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glow rad="88900">
                    <a:schemeClr val="accent1">
                      <a:alpha val="55000"/>
                    </a:schemeClr>
                  </a:glow>
                </a:effectLst>
                <a:latin typeface="Arial Black" panose="020B0A04020102020204" pitchFamily="34" charset="0"/>
              </a:rPr>
              <a:t>The Music Generation</a:t>
            </a:r>
            <a:br>
              <a:rPr lang="en-US" b="1" dirty="0">
                <a:solidFill>
                  <a:srgbClr val="FF0000"/>
                </a:solidFill>
                <a:effectLst>
                  <a:glow rad="88900">
                    <a:schemeClr val="accent1">
                      <a:alpha val="55000"/>
                    </a:schemeClr>
                  </a:glow>
                </a:effectLst>
                <a:latin typeface="Arial Black" panose="020B0A04020102020204" pitchFamily="34" charset="0"/>
              </a:rPr>
            </a:br>
            <a:r>
              <a:rPr lang="en-US" sz="4000" b="1" dirty="0">
                <a:solidFill>
                  <a:srgbClr val="FF0000"/>
                </a:solidFill>
                <a:effectLst>
                  <a:glow rad="88900">
                    <a:schemeClr val="accent1">
                      <a:alpha val="55000"/>
                    </a:schemeClr>
                  </a:glow>
                </a:effectLst>
                <a:latin typeface="Arial Black" panose="020B0A04020102020204" pitchFamily="34" charset="0"/>
              </a:rPr>
              <a:t>Team</a:t>
            </a:r>
            <a:endParaRPr lang="en-US" b="1" dirty="0">
              <a:solidFill>
                <a:srgbClr val="FF0000"/>
              </a:solidFill>
              <a:effectLst>
                <a:glow rad="88900">
                  <a:schemeClr val="accent1">
                    <a:alpha val="55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A5AD4-C289-4E9E-AA04-691D0628E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027" y="3298004"/>
            <a:ext cx="9167973" cy="1959796"/>
          </a:xfrm>
        </p:spPr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1905000">
                    <a:srgbClr val="0070C0">
                      <a:alpha val="14000"/>
                    </a:srgbClr>
                  </a:glow>
                  <a:outerShdw blurRad="50800" dist="50800" dir="21540000" algn="ctr" rotWithShape="0">
                    <a:srgbClr val="000000"/>
                  </a:outerShdw>
                </a:effectLst>
                <a:latin typeface="Arial Black" panose="020B0A04020102020204" pitchFamily="34" charset="0"/>
              </a:rPr>
              <a:t>James Jiang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1905000">
                    <a:srgbClr val="0070C0">
                      <a:alpha val="14000"/>
                    </a:srgbClr>
                  </a:glow>
                  <a:outerShdw blurRad="50800" dist="50800" dir="21540000" algn="ctr" rotWithShape="0">
                    <a:srgbClr val="000000"/>
                  </a:outerShdw>
                </a:effectLst>
                <a:latin typeface="Arial Black" panose="020B0A04020102020204" pitchFamily="34" charset="0"/>
              </a:rPr>
              <a:t>Mike McPartlin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39357-9A02-42E1-BD1D-05C84EDEB91F}"/>
              </a:ext>
            </a:extLst>
          </p:cNvPr>
          <p:cNvSpPr/>
          <p:nvPr/>
        </p:nvSpPr>
        <p:spPr>
          <a:xfrm>
            <a:off x="1500027" y="1222624"/>
            <a:ext cx="9167973" cy="22808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3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DA9488AB-0F71-C048-BE54-044B93DB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1320800"/>
            <a:ext cx="92837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7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238E05C8-9130-1447-9A9E-E9DC56649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769"/>
            <a:ext cx="12192000" cy="4716461"/>
          </a:xfrm>
          <a:prstGeom prst="rect">
            <a:avLst/>
          </a:prstGeo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BA9B61B-C6E7-4340-979C-58F8D5E9D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467"/>
            <a:ext cx="12192000" cy="5273066"/>
          </a:xfrm>
          <a:prstGeom prst="rect">
            <a:avLst/>
          </a:prstGeo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15498DC-9200-5F4E-B923-54A2D667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467"/>
            <a:ext cx="12192000" cy="52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7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8C2348D-C018-2045-B622-89102931F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467"/>
            <a:ext cx="12192000" cy="52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9FAD6878-5F08-8644-9336-E39683EA7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8" y="448574"/>
            <a:ext cx="11838641" cy="61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1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BAB4C776-EFCC-4847-B394-C89D6711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03" y="431321"/>
            <a:ext cx="8267555" cy="51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9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EA71A1-D57A-4ED7-9A5E-7E99CED23731}"/>
              </a:ext>
            </a:extLst>
          </p:cNvPr>
          <p:cNvSpPr txBox="1"/>
          <p:nvPr/>
        </p:nvSpPr>
        <p:spPr>
          <a:xfrm>
            <a:off x="3057525" y="495301"/>
            <a:ext cx="7772400" cy="32316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6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glow rad="889000">
                    <a:schemeClr val="accent1">
                      <a:alpha val="43000"/>
                    </a:schemeClr>
                  </a:glow>
                </a:effectLst>
                <a:latin typeface="Arial Black" panose="020B0A04020102020204" pitchFamily="34" charset="0"/>
              </a:rPr>
              <a:t>Inspiration</a:t>
            </a:r>
          </a:p>
          <a:p>
            <a:pPr algn="ctr"/>
            <a:endParaRPr lang="en-US" sz="2800" dirty="0">
              <a:ln>
                <a:solidFill>
                  <a:srgbClr val="FFC000"/>
                </a:solidFill>
              </a:ln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Music Genome Project</a:t>
            </a:r>
            <a:endParaRPr lang="en-US" sz="28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Librosa</a:t>
            </a:r>
            <a:endParaRPr lang="en-US" sz="28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James' project proposal</a:t>
            </a:r>
            <a:endParaRPr lang="en-US" sz="28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98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58000" smoothness="5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82AC1-5E6A-4B81-81E7-3F5CCFF7B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3" y="857282"/>
            <a:ext cx="6680621" cy="25717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8000" sy="108000" algn="tl" rotWithShape="0">
              <a:srgbClr val="000000"/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80C43-9E39-4CC4-8955-7C2048DE2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74" y="3953119"/>
            <a:ext cx="4798351" cy="25717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8000" sy="108000" algn="tl" rotWithShape="0">
              <a:srgbClr val="000000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95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C5ECC2-6EC3-4AA9-8CBB-4C2B358EB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5" y="503325"/>
            <a:ext cx="7288904" cy="292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4A813B-657B-4042-93FF-4DEC97FBDC80}"/>
              </a:ext>
            </a:extLst>
          </p:cNvPr>
          <p:cNvSpPr txBox="1"/>
          <p:nvPr/>
        </p:nvSpPr>
        <p:spPr>
          <a:xfrm>
            <a:off x="2887038" y="3585681"/>
            <a:ext cx="841453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400" dirty="0"/>
          </a:p>
          <a:p>
            <a:r>
              <a:rPr lang="en-US" sz="2400" dirty="0">
                <a:effectLst>
                  <a:glow rad="1485900">
                    <a:schemeClr val="accent1">
                      <a:alpha val="65000"/>
                    </a:schemeClr>
                  </a:glow>
                </a:effectLst>
              </a:rPr>
              <a:t>Fragile code: once it’s broken, the only known solution is to completely start over with a git pull.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6648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B1C30-74E0-4872-90D0-C35B630A1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3" y="114781"/>
            <a:ext cx="5113620" cy="3645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465D7-E032-491D-8FC6-BFF20F76B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74" y="2762892"/>
            <a:ext cx="4905375" cy="396240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7EF7FAD-E3D8-452F-BB32-1141C976F453}"/>
              </a:ext>
            </a:extLst>
          </p:cNvPr>
          <p:cNvCxnSpPr/>
          <p:nvPr/>
        </p:nvCxnSpPr>
        <p:spPr>
          <a:xfrm>
            <a:off x="5638800" y="2971800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1443AB6-574B-40BB-9ACB-EEFDE0C4839F}"/>
              </a:ext>
            </a:extLst>
          </p:cNvPr>
          <p:cNvCxnSpPr/>
          <p:nvPr/>
        </p:nvCxnSpPr>
        <p:spPr>
          <a:xfrm>
            <a:off x="6282647" y="3102796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A657FFF-B631-4B95-AD90-D86298BC64F6}"/>
              </a:ext>
            </a:extLst>
          </p:cNvPr>
          <p:cNvSpPr/>
          <p:nvPr/>
        </p:nvSpPr>
        <p:spPr>
          <a:xfrm>
            <a:off x="5638800" y="3102796"/>
            <a:ext cx="1435608" cy="810836"/>
          </a:xfrm>
          <a:prstGeom prst="rightArrow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EB229-5C82-40B4-8DF5-0CD442E30C36}"/>
              </a:ext>
            </a:extLst>
          </p:cNvPr>
          <p:cNvSpPr txBox="1"/>
          <p:nvPr/>
        </p:nvSpPr>
        <p:spPr>
          <a:xfrm>
            <a:off x="369871" y="4226104"/>
            <a:ext cx="6431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79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Solution:</a:t>
            </a:r>
          </a:p>
          <a:p>
            <a:endParaRPr lang="en-US" sz="28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  <a:p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79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Edit the data to allow the code to find what it’s looking for.</a:t>
            </a:r>
          </a:p>
        </p:txBody>
      </p:sp>
    </p:spTree>
    <p:extLst>
      <p:ext uri="{BB962C8B-B14F-4D97-AF65-F5344CB8AC3E}">
        <p14:creationId xmlns:p14="http://schemas.microsoft.com/office/powerpoint/2010/main" val="139087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F93C1-2069-4BEE-9CB1-729D7BC62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580"/>
            <a:ext cx="7444687" cy="410741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softEdge rad="508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20F9C0-A8E6-41C0-9785-F5C71A44545E}"/>
              </a:ext>
            </a:extLst>
          </p:cNvPr>
          <p:cNvSpPr txBox="1"/>
          <p:nvPr/>
        </p:nvSpPr>
        <p:spPr>
          <a:xfrm>
            <a:off x="7444687" y="4243227"/>
            <a:ext cx="4530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Arial Black" panose="020B0A04020102020204" pitchFamily="34" charset="0"/>
              </a:rPr>
              <a:t>Yay!!!</a:t>
            </a: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DEA8C32F-7DC8-4752-B3F5-F4D4D9798D9B}"/>
              </a:ext>
            </a:extLst>
          </p:cNvPr>
          <p:cNvSpPr/>
          <p:nvPr/>
        </p:nvSpPr>
        <p:spPr>
          <a:xfrm>
            <a:off x="6729573" y="3061698"/>
            <a:ext cx="4787757" cy="3796301"/>
          </a:xfrm>
          <a:prstGeom prst="irregularSeal1">
            <a:avLst/>
          </a:prstGeom>
          <a:noFill/>
          <a:ln w="15875" cmpd="dbl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l="2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25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4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9414F86A-600F-4880-B7AF-802640E19EB1}"/>
              </a:ext>
            </a:extLst>
          </p:cNvPr>
          <p:cNvSpPr/>
          <p:nvPr/>
        </p:nvSpPr>
        <p:spPr>
          <a:xfrm>
            <a:off x="359596" y="184935"/>
            <a:ext cx="10921429" cy="7078894"/>
          </a:xfrm>
          <a:prstGeom prst="mathMultiply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22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56</Words>
  <Application>Microsoft Macintosh PowerPoint</Application>
  <PresentationFormat>Widescreen</PresentationFormat>
  <Paragraphs>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Office Theme</vt:lpstr>
      <vt:lpstr>The Music Generation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Music Generation Team</dc:title>
  <dc:creator>michael mcpartlin</dc:creator>
  <cp:lastModifiedBy>yongjin jiang</cp:lastModifiedBy>
  <cp:revision>27</cp:revision>
  <dcterms:created xsi:type="dcterms:W3CDTF">2019-02-14T00:42:23Z</dcterms:created>
  <dcterms:modified xsi:type="dcterms:W3CDTF">2019-02-15T01:12:16Z</dcterms:modified>
</cp:coreProperties>
</file>